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30FA-FB4B-471E-9B76-7F0061F7CFEA}" type="datetimeFigureOut">
              <a:rPr lang="es-ES" smtClean="0"/>
              <a:pPr/>
              <a:t>02/09/2013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8032F-5744-44DE-805C-24808A098D7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30FA-FB4B-471E-9B76-7F0061F7CFEA}" type="datetimeFigureOut">
              <a:rPr lang="es-ES" smtClean="0"/>
              <a:pPr/>
              <a:t>02/09/2013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8032F-5744-44DE-805C-24808A098D7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30FA-FB4B-471E-9B76-7F0061F7CFEA}" type="datetimeFigureOut">
              <a:rPr lang="es-ES" smtClean="0"/>
              <a:pPr/>
              <a:t>02/09/2013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8032F-5744-44DE-805C-24808A098D7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30FA-FB4B-471E-9B76-7F0061F7CFEA}" type="datetimeFigureOut">
              <a:rPr lang="es-ES" smtClean="0"/>
              <a:pPr/>
              <a:t>02/09/2013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8032F-5744-44DE-805C-24808A098D7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30FA-FB4B-471E-9B76-7F0061F7CFEA}" type="datetimeFigureOut">
              <a:rPr lang="es-ES" smtClean="0"/>
              <a:pPr/>
              <a:t>02/09/2013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8032F-5744-44DE-805C-24808A098D7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30FA-FB4B-471E-9B76-7F0061F7CFEA}" type="datetimeFigureOut">
              <a:rPr lang="es-ES" smtClean="0"/>
              <a:pPr/>
              <a:t>02/09/2013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8032F-5744-44DE-805C-24808A098D7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30FA-FB4B-471E-9B76-7F0061F7CFEA}" type="datetimeFigureOut">
              <a:rPr lang="es-ES" smtClean="0"/>
              <a:pPr/>
              <a:t>02/09/2013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8032F-5744-44DE-805C-24808A098D7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30FA-FB4B-471E-9B76-7F0061F7CFEA}" type="datetimeFigureOut">
              <a:rPr lang="es-ES" smtClean="0"/>
              <a:pPr/>
              <a:t>02/09/2013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8032F-5744-44DE-805C-24808A098D7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30FA-FB4B-471E-9B76-7F0061F7CFEA}" type="datetimeFigureOut">
              <a:rPr lang="es-ES" smtClean="0"/>
              <a:pPr/>
              <a:t>02/09/2013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8032F-5744-44DE-805C-24808A098D7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30FA-FB4B-471E-9B76-7F0061F7CFEA}" type="datetimeFigureOut">
              <a:rPr lang="es-ES" smtClean="0"/>
              <a:pPr/>
              <a:t>02/09/2013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8032F-5744-44DE-805C-24808A098D7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30FA-FB4B-471E-9B76-7F0061F7CFEA}" type="datetimeFigureOut">
              <a:rPr lang="es-ES" smtClean="0"/>
              <a:pPr/>
              <a:t>02/09/2013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8032F-5744-44DE-805C-24808A098D7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1C30FA-FB4B-471E-9B76-7F0061F7CFEA}" type="datetimeFigureOut">
              <a:rPr lang="es-ES" smtClean="0"/>
              <a:pPr/>
              <a:t>02/09/2013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8032F-5744-44DE-805C-24808A098D7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Alegrí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692696"/>
            <a:ext cx="7620000" cy="5715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499992" y="836711"/>
            <a:ext cx="3958208" cy="1584177"/>
          </a:xfrm>
        </p:spPr>
        <p:txBody>
          <a:bodyPr>
            <a:normAutofit fontScale="90000"/>
          </a:bodyPr>
          <a:lstStyle/>
          <a:p>
            <a:r>
              <a:rPr lang="es-ES" sz="3100" dirty="0" smtClean="0"/>
              <a:t>Taller práctico de interés personal</a:t>
            </a:r>
            <a:br>
              <a:rPr lang="es-ES" sz="3100" dirty="0" smtClean="0"/>
            </a:br>
            <a:r>
              <a:rPr lang="es-ES" sz="3100" dirty="0" smtClean="0"/>
              <a:t>28 y 29 Septiembre</a:t>
            </a:r>
            <a:br>
              <a:rPr lang="es-ES" sz="3100" dirty="0" smtClean="0"/>
            </a:br>
            <a:r>
              <a:rPr lang="es-ES" sz="3100" dirty="0" smtClean="0"/>
              <a:t>Vila-Real (Castellón</a:t>
            </a:r>
            <a:r>
              <a:rPr lang="es-ES" sz="3200" dirty="0" smtClean="0"/>
              <a:t>)</a:t>
            </a:r>
            <a:endParaRPr lang="es-ES" sz="3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71600" y="1556792"/>
            <a:ext cx="2664296" cy="4752528"/>
          </a:xfrm>
        </p:spPr>
        <p:txBody>
          <a:bodyPr>
            <a:normAutofit fontScale="85000" lnSpcReduction="10000"/>
          </a:bodyPr>
          <a:lstStyle/>
          <a:p>
            <a:r>
              <a:rPr lang="es-ES" i="1" dirty="0" smtClean="0">
                <a:solidFill>
                  <a:schemeClr val="bg1"/>
                </a:solidFill>
              </a:rPr>
              <a:t>Aprenderemos y practicaremos</a:t>
            </a:r>
          </a:p>
          <a:p>
            <a:r>
              <a:rPr lang="es-ES" i="1" dirty="0" smtClean="0">
                <a:solidFill>
                  <a:schemeClr val="bg1"/>
                </a:solidFill>
              </a:rPr>
              <a:t>Recursos y herramientas para </a:t>
            </a:r>
            <a:r>
              <a:rPr lang="es-ES" i="1" dirty="0" smtClean="0">
                <a:solidFill>
                  <a:schemeClr val="bg1"/>
                </a:solidFill>
              </a:rPr>
              <a:t>tu renovación</a:t>
            </a:r>
            <a:endParaRPr lang="es-ES" i="1" dirty="0" smtClean="0">
              <a:solidFill>
                <a:schemeClr val="bg1"/>
              </a:solidFill>
            </a:endParaRPr>
          </a:p>
          <a:p>
            <a:r>
              <a:rPr lang="es-ES" i="1" dirty="0" smtClean="0">
                <a:solidFill>
                  <a:schemeClr val="bg1"/>
                </a:solidFill>
              </a:rPr>
              <a:t>De la mano de La </a:t>
            </a:r>
            <a:r>
              <a:rPr lang="es-ES" i="1" dirty="0" err="1" smtClean="0">
                <a:solidFill>
                  <a:schemeClr val="bg1"/>
                </a:solidFill>
              </a:rPr>
              <a:t>Bioneuromoción</a:t>
            </a:r>
            <a:r>
              <a:rPr lang="es-ES" i="1" dirty="0" smtClean="0">
                <a:solidFill>
                  <a:schemeClr val="bg1"/>
                </a:solidFill>
              </a:rPr>
              <a:t> </a:t>
            </a:r>
            <a:r>
              <a:rPr lang="es-ES" sz="2600" i="1" dirty="0" smtClean="0">
                <a:solidFill>
                  <a:schemeClr val="bg1"/>
                </a:solidFill>
              </a:rPr>
              <a:t>(antes </a:t>
            </a:r>
            <a:r>
              <a:rPr lang="es-ES" sz="2600" i="1" dirty="0" err="1" smtClean="0">
                <a:solidFill>
                  <a:schemeClr val="bg1"/>
                </a:solidFill>
              </a:rPr>
              <a:t>Biodescodifcación</a:t>
            </a:r>
            <a:r>
              <a:rPr lang="es-ES" i="1" dirty="0" smtClean="0">
                <a:solidFill>
                  <a:schemeClr val="bg1"/>
                </a:solidFill>
              </a:rPr>
              <a:t>) y La Medicina Tradicional China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5220072" y="2060848"/>
            <a:ext cx="3168352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600" b="1" dirty="0" smtClean="0">
              <a:solidFill>
                <a:schemeClr val="bg1"/>
              </a:solidFill>
            </a:endParaRPr>
          </a:p>
          <a:p>
            <a:endParaRPr lang="es-ES" sz="1600" b="1" dirty="0" smtClean="0">
              <a:solidFill>
                <a:schemeClr val="bg1"/>
              </a:solidFill>
            </a:endParaRPr>
          </a:p>
          <a:p>
            <a:r>
              <a:rPr lang="es-ES" sz="1600" b="1" dirty="0" smtClean="0">
                <a:solidFill>
                  <a:schemeClr val="bg1"/>
                </a:solidFill>
              </a:rPr>
              <a:t>Imparte</a:t>
            </a:r>
            <a:r>
              <a:rPr lang="es-ES" sz="1600" dirty="0" smtClean="0">
                <a:solidFill>
                  <a:schemeClr val="bg1"/>
                </a:solidFill>
              </a:rPr>
              <a:t>: Cruz Barbero Vicente </a:t>
            </a:r>
          </a:p>
          <a:p>
            <a:r>
              <a:rPr lang="es-ES" sz="1600" dirty="0" err="1" smtClean="0">
                <a:solidFill>
                  <a:schemeClr val="bg1"/>
                </a:solidFill>
              </a:rPr>
              <a:t>Liicenciada</a:t>
            </a:r>
            <a:r>
              <a:rPr lang="es-ES" sz="1600" dirty="0" smtClean="0">
                <a:solidFill>
                  <a:schemeClr val="bg1"/>
                </a:solidFill>
              </a:rPr>
              <a:t> en Filología</a:t>
            </a:r>
          </a:p>
          <a:p>
            <a:r>
              <a:rPr lang="es-ES" sz="1600" dirty="0" smtClean="0">
                <a:solidFill>
                  <a:schemeClr val="bg1"/>
                </a:solidFill>
              </a:rPr>
              <a:t>Diplomada en Medicina Tradicional China</a:t>
            </a:r>
          </a:p>
          <a:p>
            <a:r>
              <a:rPr lang="es-ES" sz="1600" dirty="0" smtClean="0">
                <a:solidFill>
                  <a:schemeClr val="bg1"/>
                </a:solidFill>
              </a:rPr>
              <a:t>Diplomada en </a:t>
            </a:r>
            <a:r>
              <a:rPr lang="es-ES" sz="1600" dirty="0" err="1" smtClean="0">
                <a:solidFill>
                  <a:schemeClr val="bg1"/>
                </a:solidFill>
              </a:rPr>
              <a:t>Qigong</a:t>
            </a:r>
            <a:endParaRPr lang="es-ES" sz="1600" dirty="0" smtClean="0">
              <a:solidFill>
                <a:schemeClr val="bg1"/>
              </a:solidFill>
            </a:endParaRPr>
          </a:p>
          <a:p>
            <a:r>
              <a:rPr lang="es-ES" sz="1600" dirty="0" smtClean="0">
                <a:solidFill>
                  <a:schemeClr val="bg1"/>
                </a:solidFill>
              </a:rPr>
              <a:t>CP1 en formación en </a:t>
            </a:r>
            <a:r>
              <a:rPr lang="es-ES" sz="1600" dirty="0" err="1" smtClean="0">
                <a:solidFill>
                  <a:schemeClr val="bg1"/>
                </a:solidFill>
              </a:rPr>
              <a:t>BioNeuroEmoción</a:t>
            </a:r>
            <a:r>
              <a:rPr lang="es-ES" sz="1600" dirty="0" smtClean="0">
                <a:solidFill>
                  <a:schemeClr val="bg1"/>
                </a:solidFill>
              </a:rPr>
              <a:t>)</a:t>
            </a:r>
          </a:p>
          <a:p>
            <a:r>
              <a:rPr lang="es-ES" sz="1600" dirty="0" smtClean="0">
                <a:solidFill>
                  <a:schemeClr val="bg1"/>
                </a:solidFill>
              </a:rPr>
              <a:t>Autora del blog: El lamento no viene a cuento</a:t>
            </a:r>
            <a:endParaRPr lang="es-ES" sz="1600" dirty="0">
              <a:solidFill>
                <a:schemeClr val="bg1"/>
              </a:solidFill>
            </a:endParaRPr>
          </a:p>
          <a:p>
            <a:r>
              <a:rPr lang="es-ES" sz="1600" b="1" dirty="0" smtClean="0">
                <a:solidFill>
                  <a:schemeClr val="bg1"/>
                </a:solidFill>
              </a:rPr>
              <a:t>Lugar</a:t>
            </a:r>
            <a:r>
              <a:rPr lang="es-ES" sz="1600" dirty="0" smtClean="0">
                <a:solidFill>
                  <a:schemeClr val="bg1"/>
                </a:solidFill>
              </a:rPr>
              <a:t>: Centro Estética y Salud Jara. </a:t>
            </a:r>
          </a:p>
          <a:p>
            <a:r>
              <a:rPr lang="es-ES" sz="1600" dirty="0" err="1" smtClean="0">
                <a:solidFill>
                  <a:schemeClr val="bg1"/>
                </a:solidFill>
              </a:rPr>
              <a:t>Carrer</a:t>
            </a:r>
            <a:r>
              <a:rPr lang="es-ES" sz="1600" dirty="0" smtClean="0">
                <a:solidFill>
                  <a:schemeClr val="bg1"/>
                </a:solidFill>
              </a:rPr>
              <a:t> </a:t>
            </a:r>
            <a:r>
              <a:rPr lang="es-ES" sz="1600" dirty="0" err="1" smtClean="0">
                <a:solidFill>
                  <a:schemeClr val="bg1"/>
                </a:solidFill>
              </a:rPr>
              <a:t>Peñagolosa</a:t>
            </a:r>
            <a:r>
              <a:rPr lang="es-ES" sz="1600" dirty="0" smtClean="0">
                <a:solidFill>
                  <a:schemeClr val="bg1"/>
                </a:solidFill>
              </a:rPr>
              <a:t> 9. Vila-Real</a:t>
            </a:r>
          </a:p>
          <a:p>
            <a:r>
              <a:rPr lang="es-ES" sz="1600" b="1" dirty="0" smtClean="0">
                <a:solidFill>
                  <a:schemeClr val="bg1"/>
                </a:solidFill>
              </a:rPr>
              <a:t>Horario</a:t>
            </a:r>
            <a:r>
              <a:rPr lang="es-ES" sz="1600" dirty="0" smtClean="0">
                <a:solidFill>
                  <a:schemeClr val="bg1"/>
                </a:solidFill>
              </a:rPr>
              <a:t>: Sábado 28: 10 – 18 (Comida incluida) y 29: 10 – 13:30</a:t>
            </a:r>
          </a:p>
          <a:p>
            <a:r>
              <a:rPr lang="es-ES" sz="1600" b="1" dirty="0" smtClean="0">
                <a:solidFill>
                  <a:schemeClr val="bg1"/>
                </a:solidFill>
              </a:rPr>
              <a:t>Aportación</a:t>
            </a:r>
            <a:r>
              <a:rPr lang="es-ES" sz="1600" dirty="0" smtClean="0">
                <a:solidFill>
                  <a:schemeClr val="bg1"/>
                </a:solidFill>
              </a:rPr>
              <a:t>:  60 Euros. (Si vienes con otra persona: 50 Euros)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Alegría I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8892480" cy="6120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2 CuadroTexto"/>
          <p:cNvSpPr txBox="1"/>
          <p:nvPr/>
        </p:nvSpPr>
        <p:spPr>
          <a:xfrm>
            <a:off x="539552" y="692696"/>
            <a:ext cx="3312368" cy="5837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i="1" dirty="0" smtClean="0"/>
              <a:t>Aprenderemos y practicaremos</a:t>
            </a:r>
          </a:p>
          <a:p>
            <a:r>
              <a:rPr lang="es-ES" sz="2800" i="1" dirty="0" smtClean="0"/>
              <a:t>Recursos y herramientas para salir de la queja, el lamento, la crítica… que inmovilizan el alma</a:t>
            </a:r>
          </a:p>
          <a:p>
            <a:r>
              <a:rPr lang="es-ES" sz="2800" i="1" dirty="0" smtClean="0"/>
              <a:t>De la mano de La </a:t>
            </a:r>
            <a:r>
              <a:rPr lang="es-ES" sz="2800" i="1" dirty="0" err="1" smtClean="0"/>
              <a:t>Bioneuromoción</a:t>
            </a:r>
            <a:r>
              <a:rPr lang="es-ES" sz="2800" i="1" dirty="0" smtClean="0"/>
              <a:t> (</a:t>
            </a:r>
            <a:r>
              <a:rPr lang="es-ES" sz="2000" i="1" dirty="0" smtClean="0"/>
              <a:t>antes </a:t>
            </a:r>
            <a:r>
              <a:rPr lang="es-ES" sz="2000" i="1" dirty="0" err="1" smtClean="0"/>
              <a:t>Biodescodificación</a:t>
            </a:r>
            <a:r>
              <a:rPr lang="es-ES" sz="2800" i="1" dirty="0" smtClean="0"/>
              <a:t>)y La Medicina Tradicional China</a:t>
            </a:r>
            <a:endParaRPr lang="es-ES" sz="2800" dirty="0"/>
          </a:p>
        </p:txBody>
      </p:sp>
      <p:sp>
        <p:nvSpPr>
          <p:cNvPr id="4" name="3 CuadroTexto"/>
          <p:cNvSpPr txBox="1"/>
          <p:nvPr/>
        </p:nvSpPr>
        <p:spPr>
          <a:xfrm>
            <a:off x="3419872" y="260649"/>
            <a:ext cx="38884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TALLER PRÁCTICO DE INTERÉS PERSONAL </a:t>
            </a:r>
            <a:br>
              <a:rPr lang="es-ES" sz="2400" dirty="0" smtClean="0"/>
            </a:br>
            <a:r>
              <a:rPr lang="es-ES" sz="2400" dirty="0" smtClean="0"/>
              <a:t>28 y 29 Septiembre 2013</a:t>
            </a:r>
          </a:p>
          <a:p>
            <a:pPr algn="ctr"/>
            <a:r>
              <a:rPr lang="es-ES" sz="2400" dirty="0" smtClean="0"/>
              <a:t>Vila-Real (Castellón)</a:t>
            </a:r>
            <a:endParaRPr lang="es-ES" sz="2400" dirty="0"/>
          </a:p>
        </p:txBody>
      </p:sp>
      <p:sp>
        <p:nvSpPr>
          <p:cNvPr id="5" name="4 CuadroTexto"/>
          <p:cNvSpPr txBox="1"/>
          <p:nvPr/>
        </p:nvSpPr>
        <p:spPr>
          <a:xfrm>
            <a:off x="6444208" y="1628800"/>
            <a:ext cx="2699792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600" b="1" dirty="0" smtClean="0">
              <a:solidFill>
                <a:schemeClr val="bg2"/>
              </a:solidFill>
            </a:endParaRPr>
          </a:p>
          <a:p>
            <a:r>
              <a:rPr lang="es-ES" sz="1600" b="1" dirty="0" smtClean="0">
                <a:solidFill>
                  <a:schemeClr val="bg2"/>
                </a:solidFill>
              </a:rPr>
              <a:t>Lugar</a:t>
            </a:r>
            <a:r>
              <a:rPr lang="es-ES" sz="1600" dirty="0" smtClean="0">
                <a:solidFill>
                  <a:schemeClr val="bg2"/>
                </a:solidFill>
              </a:rPr>
              <a:t>: Centro Estética y Salud Jara. </a:t>
            </a:r>
          </a:p>
          <a:p>
            <a:r>
              <a:rPr lang="es-ES" sz="1600" dirty="0" err="1" smtClean="0">
                <a:solidFill>
                  <a:schemeClr val="bg2"/>
                </a:solidFill>
              </a:rPr>
              <a:t>Carrer</a:t>
            </a:r>
            <a:r>
              <a:rPr lang="es-ES" sz="1600" dirty="0" smtClean="0">
                <a:solidFill>
                  <a:schemeClr val="bg2"/>
                </a:solidFill>
              </a:rPr>
              <a:t> </a:t>
            </a:r>
            <a:r>
              <a:rPr lang="es-ES" sz="1600" dirty="0" err="1" smtClean="0">
                <a:solidFill>
                  <a:schemeClr val="bg2"/>
                </a:solidFill>
              </a:rPr>
              <a:t>Peñagolosa</a:t>
            </a:r>
            <a:r>
              <a:rPr lang="es-ES" sz="1600" dirty="0" smtClean="0">
                <a:solidFill>
                  <a:schemeClr val="bg2"/>
                </a:solidFill>
              </a:rPr>
              <a:t> 9</a:t>
            </a:r>
          </a:p>
          <a:p>
            <a:r>
              <a:rPr lang="es-ES" sz="1600" b="1" dirty="0" smtClean="0">
                <a:solidFill>
                  <a:schemeClr val="bg2"/>
                </a:solidFill>
              </a:rPr>
              <a:t>Horario</a:t>
            </a:r>
            <a:r>
              <a:rPr lang="es-ES" sz="1600" dirty="0" smtClean="0">
                <a:solidFill>
                  <a:schemeClr val="bg2"/>
                </a:solidFill>
              </a:rPr>
              <a:t>: Sábado 28: 10 – 18 (Comida incluida) y 29: 10 – 13</a:t>
            </a:r>
          </a:p>
          <a:p>
            <a:r>
              <a:rPr lang="es-ES" sz="1600" b="1" dirty="0" smtClean="0">
                <a:solidFill>
                  <a:schemeClr val="bg2"/>
                </a:solidFill>
              </a:rPr>
              <a:t>Imparte</a:t>
            </a:r>
            <a:r>
              <a:rPr lang="es-ES" sz="1600" dirty="0" smtClean="0">
                <a:solidFill>
                  <a:schemeClr val="bg2"/>
                </a:solidFill>
              </a:rPr>
              <a:t>: Cruz Barbero Vicente </a:t>
            </a:r>
          </a:p>
          <a:p>
            <a:r>
              <a:rPr lang="es-ES" sz="1600" dirty="0" err="1" smtClean="0">
                <a:solidFill>
                  <a:schemeClr val="bg2"/>
                </a:solidFill>
              </a:rPr>
              <a:t>Liicenciada</a:t>
            </a:r>
            <a:r>
              <a:rPr lang="es-ES" sz="1600" dirty="0" smtClean="0">
                <a:solidFill>
                  <a:schemeClr val="bg2"/>
                </a:solidFill>
              </a:rPr>
              <a:t> en Filología</a:t>
            </a:r>
          </a:p>
          <a:p>
            <a:r>
              <a:rPr lang="es-ES" sz="1600" dirty="0" smtClean="0">
                <a:solidFill>
                  <a:schemeClr val="bg2"/>
                </a:solidFill>
              </a:rPr>
              <a:t>Diplomada en Medicina Tradicional China</a:t>
            </a:r>
          </a:p>
          <a:p>
            <a:r>
              <a:rPr lang="es-ES" sz="1600" dirty="0" smtClean="0">
                <a:solidFill>
                  <a:schemeClr val="bg2"/>
                </a:solidFill>
              </a:rPr>
              <a:t>Diplomada en </a:t>
            </a:r>
            <a:r>
              <a:rPr lang="es-ES" sz="1600" dirty="0" err="1" smtClean="0">
                <a:solidFill>
                  <a:schemeClr val="bg2"/>
                </a:solidFill>
              </a:rPr>
              <a:t>Qigong</a:t>
            </a:r>
            <a:endParaRPr lang="es-ES" sz="1600" dirty="0" smtClean="0">
              <a:solidFill>
                <a:schemeClr val="bg2"/>
              </a:solidFill>
            </a:endParaRPr>
          </a:p>
          <a:p>
            <a:r>
              <a:rPr lang="es-ES" sz="1600" dirty="0" smtClean="0">
                <a:solidFill>
                  <a:schemeClr val="bg2"/>
                </a:solidFill>
              </a:rPr>
              <a:t>CP1 en </a:t>
            </a:r>
            <a:r>
              <a:rPr lang="es-ES" sz="1600" dirty="0" err="1" smtClean="0">
                <a:solidFill>
                  <a:schemeClr val="bg2"/>
                </a:solidFill>
              </a:rPr>
              <a:t>BioNeuroEmoción</a:t>
            </a:r>
            <a:r>
              <a:rPr lang="es-ES" sz="1600" dirty="0" smtClean="0">
                <a:solidFill>
                  <a:schemeClr val="bg2"/>
                </a:solidFill>
              </a:rPr>
              <a:t> </a:t>
            </a:r>
          </a:p>
          <a:p>
            <a:r>
              <a:rPr lang="es-ES" sz="1600" dirty="0" smtClean="0">
                <a:solidFill>
                  <a:schemeClr val="bg2"/>
                </a:solidFill>
              </a:rPr>
              <a:t>Autora del blog: El lamento no viene a cuento</a:t>
            </a:r>
          </a:p>
          <a:p>
            <a:r>
              <a:rPr lang="es-ES" sz="1600" b="1" dirty="0" smtClean="0">
                <a:solidFill>
                  <a:schemeClr val="bg2"/>
                </a:solidFill>
              </a:rPr>
              <a:t>Aportación</a:t>
            </a:r>
            <a:r>
              <a:rPr lang="es-ES" sz="1600" dirty="0" smtClean="0">
                <a:solidFill>
                  <a:schemeClr val="bg2"/>
                </a:solidFill>
              </a:rPr>
              <a:t>:  60 Euros. (Si vienes con otra persona: 50 </a:t>
            </a:r>
            <a:r>
              <a:rPr lang="es-ES" sz="1600" dirty="0" smtClean="0">
                <a:solidFill>
                  <a:schemeClr val="bg1"/>
                </a:solidFill>
              </a:rPr>
              <a:t>Euros</a:t>
            </a:r>
            <a:r>
              <a:rPr lang="es-ES" dirty="0" smtClean="0">
                <a:solidFill>
                  <a:schemeClr val="bg1"/>
                </a:solidFill>
              </a:rPr>
              <a:t>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220</Words>
  <Application>Microsoft Office PowerPoint</Application>
  <PresentationFormat>Presentación en pantalla (4:3)</PresentationFormat>
  <Paragraphs>32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Taller práctico de interés personal 28 y 29 Septiembre Vila-Real (Castellón)</vt:lpstr>
      <vt:lpstr>Diapositiva 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Taller práctico de interés personal</dc:title>
  <dc:creator>catalina</dc:creator>
  <cp:lastModifiedBy>catalina</cp:lastModifiedBy>
  <cp:revision>11</cp:revision>
  <dcterms:created xsi:type="dcterms:W3CDTF">2013-08-29T16:26:29Z</dcterms:created>
  <dcterms:modified xsi:type="dcterms:W3CDTF">2013-09-02T17:29:32Z</dcterms:modified>
</cp:coreProperties>
</file>